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9"/>
  </p:notesMasterIdLst>
  <p:sldIdLst>
    <p:sldId id="403" r:id="rId2"/>
    <p:sldId id="390" r:id="rId3"/>
    <p:sldId id="404" r:id="rId4"/>
    <p:sldId id="405" r:id="rId5"/>
    <p:sldId id="406" r:id="rId6"/>
    <p:sldId id="407" r:id="rId7"/>
    <p:sldId id="257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3A5BE93F-4FB0-4B2F-B9C9-36A75CCC8CD0}">
          <p14:sldIdLst>
            <p14:sldId id="403"/>
            <p14:sldId id="390"/>
            <p14:sldId id="404"/>
            <p14:sldId id="405"/>
            <p14:sldId id="406"/>
            <p14:sldId id="407"/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876"/>
    <a:srgbClr val="C7C8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96" autoAdjust="0"/>
    <p:restoredTop sz="96197"/>
  </p:normalViewPr>
  <p:slideViewPr>
    <p:cSldViewPr snapToGrid="0">
      <p:cViewPr varScale="1">
        <p:scale>
          <a:sx n="112" d="100"/>
          <a:sy n="112" d="100"/>
        </p:scale>
        <p:origin x="132" y="21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9" d="100"/>
          <a:sy n="109" d="100"/>
        </p:scale>
        <p:origin x="2628" y="8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774E32-9E3F-4B35-9717-708B2A2B8C77}" type="datetimeFigureOut">
              <a:rPr lang="ko-KR" altLang="en-US" smtClean="0"/>
              <a:t>2023-03-28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7718B7-7B8F-4D0B-A301-0DF98A4EAF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4764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FE44190-0740-34F9-B4CC-3F4A2E0977A3}"/>
              </a:ext>
            </a:extLst>
          </p:cNvPr>
          <p:cNvSpPr/>
          <p:nvPr userDrawn="1"/>
        </p:nvSpPr>
        <p:spPr>
          <a:xfrm>
            <a:off x="-5" y="718748"/>
            <a:ext cx="12192000" cy="519237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66EB8D6-518E-2166-56BA-ED6CBCDC8B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E0DE62-5EA5-E84E-2046-B2B3BA762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395" y="6328670"/>
            <a:ext cx="2743200" cy="365125"/>
          </a:xfrm>
        </p:spPr>
        <p:txBody>
          <a:bodyPr/>
          <a:lstStyle>
            <a:lvl1pPr algn="ctr">
              <a:defRPr b="1">
                <a:solidFill>
                  <a:srgbClr val="C7C8CA"/>
                </a:solidFill>
              </a:defRPr>
            </a:lvl1pPr>
          </a:lstStyle>
          <a:p>
            <a:fld id="{4E4EC694-7351-4DE7-A345-19B3966E93B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5E28A43-F10E-A04A-A8AF-6307CCFA1CC7}"/>
              </a:ext>
            </a:extLst>
          </p:cNvPr>
          <p:cNvSpPr/>
          <p:nvPr userDrawn="1"/>
        </p:nvSpPr>
        <p:spPr>
          <a:xfrm>
            <a:off x="-5" y="718748"/>
            <a:ext cx="12192000" cy="72622"/>
          </a:xfrm>
          <a:prstGeom prst="rect">
            <a:avLst/>
          </a:prstGeom>
          <a:solidFill>
            <a:srgbClr val="003876"/>
          </a:solidFill>
          <a:ln>
            <a:solidFill>
              <a:srgbClr val="0038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D3CD60A-3DBA-F773-A0AC-6751C135F1D1}"/>
              </a:ext>
            </a:extLst>
          </p:cNvPr>
          <p:cNvSpPr/>
          <p:nvPr userDrawn="1"/>
        </p:nvSpPr>
        <p:spPr>
          <a:xfrm>
            <a:off x="-5" y="5969395"/>
            <a:ext cx="12192005" cy="242009"/>
          </a:xfrm>
          <a:prstGeom prst="rect">
            <a:avLst/>
          </a:prstGeom>
          <a:solidFill>
            <a:srgbClr val="C7C8CA"/>
          </a:solidFill>
          <a:ln>
            <a:solidFill>
              <a:srgbClr val="C7C8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A85AA5C-7AA3-9F97-FA00-40F12A2EAF1E}"/>
              </a:ext>
            </a:extLst>
          </p:cNvPr>
          <p:cNvSpPr/>
          <p:nvPr userDrawn="1"/>
        </p:nvSpPr>
        <p:spPr>
          <a:xfrm>
            <a:off x="0" y="5911121"/>
            <a:ext cx="12192000" cy="205273"/>
          </a:xfrm>
          <a:prstGeom prst="rect">
            <a:avLst/>
          </a:prstGeom>
          <a:solidFill>
            <a:srgbClr val="003876"/>
          </a:solidFill>
          <a:ln>
            <a:solidFill>
              <a:srgbClr val="0038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EC06F31-5AF0-FE53-6848-E08364F6CA86}"/>
              </a:ext>
            </a:extLst>
          </p:cNvPr>
          <p:cNvGrpSpPr/>
          <p:nvPr userDrawn="1"/>
        </p:nvGrpSpPr>
        <p:grpSpPr>
          <a:xfrm>
            <a:off x="87061" y="6256747"/>
            <a:ext cx="1370264" cy="562531"/>
            <a:chOff x="19050" y="6231723"/>
            <a:chExt cx="1370264" cy="562531"/>
          </a:xfrm>
        </p:grpSpPr>
        <p:pic>
          <p:nvPicPr>
            <p:cNvPr id="18" name="Picture 4" descr="색상활용 SILVER">
              <a:extLst>
                <a:ext uri="{FF2B5EF4-FFF2-40B4-BE49-F238E27FC236}">
                  <a16:creationId xmlns:a16="http://schemas.microsoft.com/office/drawing/2014/main" id="{DC68D787-B2CC-0A12-AE97-2E4BAC30DB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484" t="19282" r="28162" b="19062"/>
            <a:stretch/>
          </p:blipFill>
          <p:spPr bwMode="auto">
            <a:xfrm>
              <a:off x="19050" y="6231723"/>
              <a:ext cx="497299" cy="562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6" descr="국문 로고타입">
              <a:extLst>
                <a:ext uri="{FF2B5EF4-FFF2-40B4-BE49-F238E27FC236}">
                  <a16:creationId xmlns:a16="http://schemas.microsoft.com/office/drawing/2014/main" id="{ABE41707-912A-5994-B627-50168E9C95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05" t="35105" r="23264" b="30795"/>
            <a:stretch/>
          </p:blipFill>
          <p:spPr bwMode="auto">
            <a:xfrm>
              <a:off x="561546" y="6400627"/>
              <a:ext cx="571515" cy="1461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10" descr="연세 로고체">
              <a:extLst>
                <a:ext uri="{FF2B5EF4-FFF2-40B4-BE49-F238E27FC236}">
                  <a16:creationId xmlns:a16="http://schemas.microsoft.com/office/drawing/2014/main" id="{A09A4191-C8C0-A8C5-3A04-CECCF2640F9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52" t="40702" r="5743" b="39343"/>
            <a:stretch/>
          </p:blipFill>
          <p:spPr bwMode="auto">
            <a:xfrm>
              <a:off x="531729" y="6566670"/>
              <a:ext cx="857585" cy="787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1" name="제목 1">
            <a:extLst>
              <a:ext uri="{FF2B5EF4-FFF2-40B4-BE49-F238E27FC236}">
                <a16:creationId xmlns:a16="http://schemas.microsoft.com/office/drawing/2014/main" id="{58CC6BD7-8BF6-E652-6D17-FBDBD1311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5" y="1506572"/>
            <a:ext cx="10515600" cy="1881221"/>
          </a:xfrm>
        </p:spPr>
        <p:txBody>
          <a:bodyPr/>
          <a:lstStyle>
            <a:lvl1pPr algn="ctr">
              <a:defRPr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32839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16A7CF-9DE7-DA75-2DF2-66CE9F897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79C645A-F19E-52D8-749D-91577953B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6E44C-1FFB-4ECA-96AB-5F96E4EC0F55}" type="datetime1">
              <a:rPr lang="ko-KR" altLang="en-US" smtClean="0"/>
              <a:t>2023-03-28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4275AA8-00AC-2B04-F6A5-16CEE11DA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471DC82-B6E7-ED0A-D7AD-4D144FB7F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C694-7351-4DE7-A345-19B3966E9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651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8A35DAA-899A-8989-8880-87CCA829A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A0F1E-6E57-4D79-A480-E74AE2D558E9}" type="datetime1">
              <a:rPr lang="ko-KR" altLang="en-US" smtClean="0"/>
              <a:t>2023-03-28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86E5F03-90D1-2782-BF28-9FC16E011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40E4AA5-F813-5F34-89AD-AF7D5B468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C694-7351-4DE7-A345-19B3966E9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3586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355ACC-2044-A138-6670-AB310F880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8D832C-932F-6C0F-F4A9-47C7AB543B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16B464-C38A-5BFC-0A21-92771CE27D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B9C77EE-AC91-8E7D-7412-B1A5E650F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C27A5-5162-4532-B933-EE74A8D82C39}" type="datetime1">
              <a:rPr lang="ko-KR" altLang="en-US" smtClean="0"/>
              <a:t>2023-03-28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C28C1FD-D948-9AE6-7186-BF85049D2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5C7FED-4B73-100E-12CC-829C4FB7E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C694-7351-4DE7-A345-19B3966E9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16725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7C01C3-2657-704A-A9D4-CEBABE3CE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6A5DAA9-0905-E5C0-4A22-91A1FD2661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1D3388-28BB-5DC1-2F99-20004EF171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9E9330C-45AD-FDD0-C902-B85A77BAE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B4753-6DA2-4A7C-B495-4001C7F5259F}" type="datetime1">
              <a:rPr lang="ko-KR" altLang="en-US" smtClean="0"/>
              <a:t>2023-03-28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F55FEA-1ED7-19FD-2B41-B3D8DD872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4A7D46-DCBC-CDB2-1DCA-9BA9DB8EC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C694-7351-4DE7-A345-19B3966E9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02617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67CE03-9373-C44E-F70A-8E804D003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43C3E4-5E2C-F224-63E9-38CFAC9E17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3742A8-FF1C-FE7C-D446-036962F8E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FE006-7BC9-47C1-8360-7821553F4890}" type="datetime1">
              <a:rPr lang="ko-KR" altLang="en-US" smtClean="0"/>
              <a:t>2023-03-28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4072F1-D9D3-3DC6-A1BB-663A13F1A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366AAB-46CB-B2F8-2862-22B9015B6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C694-7351-4DE7-A345-19B3966E9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60985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A0E5FE0-54AA-C226-4283-FB6084C45D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57BDF6E-A0B2-F6F8-5CA5-69DD41A31B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690148-D5E4-2A0F-59F6-5F3407EAD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996B3-EF7F-4F86-A940-2EC8A52E9110}" type="datetime1">
              <a:rPr lang="ko-KR" altLang="en-US" smtClean="0"/>
              <a:t>2023-03-28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FA54D5-C3D9-E2EB-A427-7C775894A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3010EF-A959-8B4A-9D17-1320A20DA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C694-7351-4DE7-A345-19B3966E9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1913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F9BFBF8A-136D-4EEC-8873-C34B5FF93130}"/>
              </a:ext>
            </a:extLst>
          </p:cNvPr>
          <p:cNvSpPr/>
          <p:nvPr userDrawn="1"/>
        </p:nvSpPr>
        <p:spPr>
          <a:xfrm>
            <a:off x="-5" y="718748"/>
            <a:ext cx="12192000" cy="519237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D3CD60A-3DBA-F773-A0AC-6751C135F1D1}"/>
              </a:ext>
            </a:extLst>
          </p:cNvPr>
          <p:cNvSpPr/>
          <p:nvPr userDrawn="1"/>
        </p:nvSpPr>
        <p:spPr>
          <a:xfrm>
            <a:off x="-5" y="5969395"/>
            <a:ext cx="12192005" cy="242009"/>
          </a:xfrm>
          <a:prstGeom prst="rect">
            <a:avLst/>
          </a:prstGeom>
          <a:solidFill>
            <a:srgbClr val="C7C8CA"/>
          </a:solidFill>
          <a:ln>
            <a:solidFill>
              <a:srgbClr val="C7C8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A85AA5C-7AA3-9F97-FA00-40F12A2EAF1E}"/>
              </a:ext>
            </a:extLst>
          </p:cNvPr>
          <p:cNvSpPr/>
          <p:nvPr userDrawn="1"/>
        </p:nvSpPr>
        <p:spPr>
          <a:xfrm>
            <a:off x="0" y="5911121"/>
            <a:ext cx="12192000" cy="205273"/>
          </a:xfrm>
          <a:prstGeom prst="rect">
            <a:avLst/>
          </a:prstGeom>
          <a:solidFill>
            <a:srgbClr val="003876"/>
          </a:solidFill>
          <a:ln>
            <a:solidFill>
              <a:srgbClr val="0038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EC06F31-5AF0-FE53-6848-E08364F6CA86}"/>
              </a:ext>
            </a:extLst>
          </p:cNvPr>
          <p:cNvGrpSpPr/>
          <p:nvPr userDrawn="1"/>
        </p:nvGrpSpPr>
        <p:grpSpPr>
          <a:xfrm>
            <a:off x="87061" y="6256747"/>
            <a:ext cx="1370264" cy="562531"/>
            <a:chOff x="19050" y="6231723"/>
            <a:chExt cx="1370264" cy="562531"/>
          </a:xfrm>
        </p:grpSpPr>
        <p:pic>
          <p:nvPicPr>
            <p:cNvPr id="18" name="Picture 4" descr="색상활용 SILVER">
              <a:extLst>
                <a:ext uri="{FF2B5EF4-FFF2-40B4-BE49-F238E27FC236}">
                  <a16:creationId xmlns:a16="http://schemas.microsoft.com/office/drawing/2014/main" id="{DC68D787-B2CC-0A12-AE97-2E4BAC30DB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484" t="19282" r="28162" b="19062"/>
            <a:stretch/>
          </p:blipFill>
          <p:spPr bwMode="auto">
            <a:xfrm>
              <a:off x="19050" y="6231723"/>
              <a:ext cx="497299" cy="562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6" descr="국문 로고타입">
              <a:extLst>
                <a:ext uri="{FF2B5EF4-FFF2-40B4-BE49-F238E27FC236}">
                  <a16:creationId xmlns:a16="http://schemas.microsoft.com/office/drawing/2014/main" id="{ABE41707-912A-5994-B627-50168E9C95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05" t="35105" r="23264" b="30795"/>
            <a:stretch/>
          </p:blipFill>
          <p:spPr bwMode="auto">
            <a:xfrm>
              <a:off x="561546" y="6400627"/>
              <a:ext cx="571515" cy="1461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10" descr="연세 로고체">
              <a:extLst>
                <a:ext uri="{FF2B5EF4-FFF2-40B4-BE49-F238E27FC236}">
                  <a16:creationId xmlns:a16="http://schemas.microsoft.com/office/drawing/2014/main" id="{A09A4191-C8C0-A8C5-3A04-CECCF2640F9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52" t="40702" r="5743" b="39343"/>
            <a:stretch/>
          </p:blipFill>
          <p:spPr bwMode="auto">
            <a:xfrm>
              <a:off x="531729" y="6566670"/>
              <a:ext cx="857585" cy="787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446C175-374F-D072-1181-5B7E6490C15A}"/>
              </a:ext>
            </a:extLst>
          </p:cNvPr>
          <p:cNvSpPr/>
          <p:nvPr userDrawn="1"/>
        </p:nvSpPr>
        <p:spPr>
          <a:xfrm>
            <a:off x="-5" y="718748"/>
            <a:ext cx="12192000" cy="72622"/>
          </a:xfrm>
          <a:prstGeom prst="rect">
            <a:avLst/>
          </a:prstGeom>
          <a:solidFill>
            <a:srgbClr val="003876"/>
          </a:solidFill>
          <a:ln>
            <a:solidFill>
              <a:srgbClr val="0038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D6EF15C1-423B-A9D6-0589-30E6B623F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988" y="1005618"/>
            <a:ext cx="11125885" cy="4691255"/>
          </a:xfrm>
        </p:spPr>
        <p:txBody>
          <a:bodyPr/>
          <a:lstStyle>
            <a:lvl1pPr marL="228594" indent="-228594">
              <a:buFont typeface="Wingdings" panose="05000000000000000000" pitchFamily="2" charset="2"/>
              <a:buChar char="§"/>
              <a:defRPr sz="2400" b="1"/>
            </a:lvl1pPr>
            <a:lvl2pPr marL="685783" indent="-228594">
              <a:buFont typeface="맑은 고딕" panose="020B0503020000020004" pitchFamily="50" charset="-127"/>
              <a:buChar char="–"/>
              <a:defRPr sz="2000"/>
            </a:lvl2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48790C42-DA6D-4BDD-9765-5769A00A5E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7723" y="174671"/>
            <a:ext cx="8702103" cy="426813"/>
          </a:xfrm>
        </p:spPr>
        <p:txBody>
          <a:bodyPr/>
          <a:lstStyle>
            <a:lvl1pPr>
              <a:defRPr sz="3000" b="1"/>
            </a:lvl1pPr>
          </a:lstStyle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24" name="슬라이드 번호 개체 틀 5">
            <a:extLst>
              <a:ext uri="{FF2B5EF4-FFF2-40B4-BE49-F238E27FC236}">
                <a16:creationId xmlns:a16="http://schemas.microsoft.com/office/drawing/2014/main" id="{3149C584-75B2-4856-87D6-DDBBFE294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395" y="6328670"/>
            <a:ext cx="2743200" cy="365125"/>
          </a:xfrm>
        </p:spPr>
        <p:txBody>
          <a:bodyPr/>
          <a:lstStyle>
            <a:lvl1pPr algn="ctr">
              <a:defRPr b="1">
                <a:solidFill>
                  <a:srgbClr val="C7C8CA"/>
                </a:solidFill>
              </a:defRPr>
            </a:lvl1pPr>
          </a:lstStyle>
          <a:p>
            <a:fld id="{4E4EC694-7351-4DE7-A345-19B3966E93B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5" name="슬라이드 번호 개체 틀 5">
            <a:extLst>
              <a:ext uri="{FF2B5EF4-FFF2-40B4-BE49-F238E27FC236}">
                <a16:creationId xmlns:a16="http://schemas.microsoft.com/office/drawing/2014/main" id="{31182E2B-859C-454D-9C58-CD89655AF564}"/>
              </a:ext>
            </a:extLst>
          </p:cNvPr>
          <p:cNvSpPr txBox="1">
            <a:spLocks/>
          </p:cNvSpPr>
          <p:nvPr userDrawn="1"/>
        </p:nvSpPr>
        <p:spPr>
          <a:xfrm>
            <a:off x="4724395" y="63161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b="1" kern="1200">
                <a:solidFill>
                  <a:srgbClr val="003876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rgbClr val="C7C8CA"/>
                </a:solidFill>
              </a:rPr>
              <a:t>&lt;</a:t>
            </a:r>
            <a:r>
              <a:rPr lang="ko-KR" altLang="en-US" dirty="0">
                <a:solidFill>
                  <a:srgbClr val="C7C8CA"/>
                </a:solidFill>
              </a:rPr>
              <a:t>    </a:t>
            </a:r>
            <a:r>
              <a:rPr lang="en-US" altLang="ko-KR" dirty="0">
                <a:solidFill>
                  <a:srgbClr val="C7C8CA"/>
                </a:solidFill>
              </a:rPr>
              <a:t>&gt;</a:t>
            </a:r>
            <a:endParaRPr lang="ko-KR" altLang="en-US" dirty="0">
              <a:solidFill>
                <a:srgbClr val="C7C8C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6748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F9BFBF8A-136D-4EEC-8873-C34B5FF93130}"/>
              </a:ext>
            </a:extLst>
          </p:cNvPr>
          <p:cNvSpPr/>
          <p:nvPr userDrawn="1"/>
        </p:nvSpPr>
        <p:spPr>
          <a:xfrm>
            <a:off x="-5" y="718748"/>
            <a:ext cx="12192000" cy="519237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D3CD60A-3DBA-F773-A0AC-6751C135F1D1}"/>
              </a:ext>
            </a:extLst>
          </p:cNvPr>
          <p:cNvSpPr/>
          <p:nvPr userDrawn="1"/>
        </p:nvSpPr>
        <p:spPr>
          <a:xfrm>
            <a:off x="-5" y="5969395"/>
            <a:ext cx="12192005" cy="242009"/>
          </a:xfrm>
          <a:prstGeom prst="rect">
            <a:avLst/>
          </a:prstGeom>
          <a:solidFill>
            <a:srgbClr val="C7C8CA"/>
          </a:solidFill>
          <a:ln>
            <a:solidFill>
              <a:srgbClr val="C7C8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A85AA5C-7AA3-9F97-FA00-40F12A2EAF1E}"/>
              </a:ext>
            </a:extLst>
          </p:cNvPr>
          <p:cNvSpPr/>
          <p:nvPr userDrawn="1"/>
        </p:nvSpPr>
        <p:spPr>
          <a:xfrm>
            <a:off x="0" y="5911121"/>
            <a:ext cx="12192000" cy="205273"/>
          </a:xfrm>
          <a:prstGeom prst="rect">
            <a:avLst/>
          </a:prstGeom>
          <a:solidFill>
            <a:srgbClr val="003876"/>
          </a:solidFill>
          <a:ln>
            <a:solidFill>
              <a:srgbClr val="0038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EC06F31-5AF0-FE53-6848-E08364F6CA86}"/>
              </a:ext>
            </a:extLst>
          </p:cNvPr>
          <p:cNvGrpSpPr/>
          <p:nvPr userDrawn="1"/>
        </p:nvGrpSpPr>
        <p:grpSpPr>
          <a:xfrm>
            <a:off x="87061" y="6256747"/>
            <a:ext cx="1370264" cy="562531"/>
            <a:chOff x="19050" y="6231723"/>
            <a:chExt cx="1370264" cy="562531"/>
          </a:xfrm>
        </p:grpSpPr>
        <p:pic>
          <p:nvPicPr>
            <p:cNvPr id="18" name="Picture 4" descr="색상활용 SILVER">
              <a:extLst>
                <a:ext uri="{FF2B5EF4-FFF2-40B4-BE49-F238E27FC236}">
                  <a16:creationId xmlns:a16="http://schemas.microsoft.com/office/drawing/2014/main" id="{DC68D787-B2CC-0A12-AE97-2E4BAC30DB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484" t="19282" r="28162" b="19062"/>
            <a:stretch/>
          </p:blipFill>
          <p:spPr bwMode="auto">
            <a:xfrm>
              <a:off x="19050" y="6231723"/>
              <a:ext cx="497299" cy="562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6" descr="국문 로고타입">
              <a:extLst>
                <a:ext uri="{FF2B5EF4-FFF2-40B4-BE49-F238E27FC236}">
                  <a16:creationId xmlns:a16="http://schemas.microsoft.com/office/drawing/2014/main" id="{ABE41707-912A-5994-B627-50168E9C95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05" t="35105" r="23264" b="30795"/>
            <a:stretch/>
          </p:blipFill>
          <p:spPr bwMode="auto">
            <a:xfrm>
              <a:off x="561546" y="6400627"/>
              <a:ext cx="571515" cy="1461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10" descr="연세 로고체">
              <a:extLst>
                <a:ext uri="{FF2B5EF4-FFF2-40B4-BE49-F238E27FC236}">
                  <a16:creationId xmlns:a16="http://schemas.microsoft.com/office/drawing/2014/main" id="{A09A4191-C8C0-A8C5-3A04-CECCF2640F9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52" t="40702" r="5743" b="39343"/>
            <a:stretch/>
          </p:blipFill>
          <p:spPr bwMode="auto">
            <a:xfrm>
              <a:off x="531729" y="6566670"/>
              <a:ext cx="857585" cy="787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446C175-374F-D072-1181-5B7E6490C15A}"/>
              </a:ext>
            </a:extLst>
          </p:cNvPr>
          <p:cNvSpPr/>
          <p:nvPr userDrawn="1"/>
        </p:nvSpPr>
        <p:spPr>
          <a:xfrm>
            <a:off x="-5" y="718748"/>
            <a:ext cx="12192000" cy="72622"/>
          </a:xfrm>
          <a:prstGeom prst="rect">
            <a:avLst/>
          </a:prstGeom>
          <a:solidFill>
            <a:srgbClr val="003876"/>
          </a:solidFill>
          <a:ln>
            <a:solidFill>
              <a:srgbClr val="0038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D6EF15C1-423B-A9D6-0589-30E6B623F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988" y="1005618"/>
            <a:ext cx="11125885" cy="4691255"/>
          </a:xfrm>
        </p:spPr>
        <p:txBody>
          <a:bodyPr/>
          <a:lstStyle>
            <a:lvl1pPr marL="228594" indent="-228594">
              <a:buFont typeface="Wingdings" panose="05000000000000000000" pitchFamily="2" charset="2"/>
              <a:buChar char="§"/>
              <a:defRPr sz="2400" b="1"/>
            </a:lvl1pPr>
            <a:lvl2pPr marL="685783" indent="-228594">
              <a:buFont typeface="맑은 고딕" panose="020B0503020000020004" pitchFamily="50" charset="-127"/>
              <a:buChar char="–"/>
              <a:defRPr sz="2000"/>
            </a:lvl2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24" name="슬라이드 번호 개체 틀 5">
            <a:extLst>
              <a:ext uri="{FF2B5EF4-FFF2-40B4-BE49-F238E27FC236}">
                <a16:creationId xmlns:a16="http://schemas.microsoft.com/office/drawing/2014/main" id="{3149C584-75B2-4856-87D6-DDBBFE294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395" y="6328670"/>
            <a:ext cx="2743200" cy="365125"/>
          </a:xfrm>
        </p:spPr>
        <p:txBody>
          <a:bodyPr/>
          <a:lstStyle>
            <a:lvl1pPr algn="ctr">
              <a:defRPr b="1">
                <a:solidFill>
                  <a:srgbClr val="C7C8CA"/>
                </a:solidFill>
              </a:defRPr>
            </a:lvl1pPr>
          </a:lstStyle>
          <a:p>
            <a:fld id="{4E4EC694-7351-4DE7-A345-19B3966E93B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5" name="슬라이드 번호 개체 틀 5">
            <a:extLst>
              <a:ext uri="{FF2B5EF4-FFF2-40B4-BE49-F238E27FC236}">
                <a16:creationId xmlns:a16="http://schemas.microsoft.com/office/drawing/2014/main" id="{31182E2B-859C-454D-9C58-CD89655AF564}"/>
              </a:ext>
            </a:extLst>
          </p:cNvPr>
          <p:cNvSpPr txBox="1">
            <a:spLocks/>
          </p:cNvSpPr>
          <p:nvPr userDrawn="1"/>
        </p:nvSpPr>
        <p:spPr>
          <a:xfrm>
            <a:off x="4724395" y="63161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b="1" kern="1200">
                <a:solidFill>
                  <a:srgbClr val="003876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rgbClr val="C7C8CA"/>
                </a:solidFill>
              </a:rPr>
              <a:t>&lt;</a:t>
            </a:r>
            <a:r>
              <a:rPr lang="ko-KR" altLang="en-US" dirty="0">
                <a:solidFill>
                  <a:srgbClr val="C7C8CA"/>
                </a:solidFill>
              </a:rPr>
              <a:t>    </a:t>
            </a:r>
            <a:r>
              <a:rPr lang="en-US" altLang="ko-KR" dirty="0">
                <a:solidFill>
                  <a:srgbClr val="C7C8CA"/>
                </a:solidFill>
              </a:rPr>
              <a:t>&gt;</a:t>
            </a:r>
            <a:endParaRPr lang="ko-KR" altLang="en-US" dirty="0">
              <a:solidFill>
                <a:srgbClr val="C7C8C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3370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8D3CD60A-3DBA-F773-A0AC-6751C135F1D1}"/>
              </a:ext>
            </a:extLst>
          </p:cNvPr>
          <p:cNvSpPr/>
          <p:nvPr userDrawn="1"/>
        </p:nvSpPr>
        <p:spPr>
          <a:xfrm>
            <a:off x="-5" y="5969395"/>
            <a:ext cx="12192005" cy="242009"/>
          </a:xfrm>
          <a:prstGeom prst="rect">
            <a:avLst/>
          </a:prstGeom>
          <a:solidFill>
            <a:srgbClr val="C7C8CA"/>
          </a:solidFill>
          <a:ln>
            <a:solidFill>
              <a:srgbClr val="C7C8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A85AA5C-7AA3-9F97-FA00-40F12A2EAF1E}"/>
              </a:ext>
            </a:extLst>
          </p:cNvPr>
          <p:cNvSpPr/>
          <p:nvPr userDrawn="1"/>
        </p:nvSpPr>
        <p:spPr>
          <a:xfrm>
            <a:off x="0" y="5911121"/>
            <a:ext cx="12192000" cy="205273"/>
          </a:xfrm>
          <a:prstGeom prst="rect">
            <a:avLst/>
          </a:prstGeom>
          <a:solidFill>
            <a:srgbClr val="003876"/>
          </a:solidFill>
          <a:ln>
            <a:solidFill>
              <a:srgbClr val="0038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EC06F31-5AF0-FE53-6848-E08364F6CA86}"/>
              </a:ext>
            </a:extLst>
          </p:cNvPr>
          <p:cNvGrpSpPr/>
          <p:nvPr userDrawn="1"/>
        </p:nvGrpSpPr>
        <p:grpSpPr>
          <a:xfrm>
            <a:off x="87061" y="6256747"/>
            <a:ext cx="1370264" cy="562531"/>
            <a:chOff x="19050" y="6231723"/>
            <a:chExt cx="1370264" cy="562531"/>
          </a:xfrm>
        </p:grpSpPr>
        <p:pic>
          <p:nvPicPr>
            <p:cNvPr id="18" name="Picture 4" descr="색상활용 SILVER">
              <a:extLst>
                <a:ext uri="{FF2B5EF4-FFF2-40B4-BE49-F238E27FC236}">
                  <a16:creationId xmlns:a16="http://schemas.microsoft.com/office/drawing/2014/main" id="{DC68D787-B2CC-0A12-AE97-2E4BAC30DB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484" t="19282" r="28162" b="19062"/>
            <a:stretch/>
          </p:blipFill>
          <p:spPr bwMode="auto">
            <a:xfrm>
              <a:off x="19050" y="6231723"/>
              <a:ext cx="497299" cy="562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6" descr="국문 로고타입">
              <a:extLst>
                <a:ext uri="{FF2B5EF4-FFF2-40B4-BE49-F238E27FC236}">
                  <a16:creationId xmlns:a16="http://schemas.microsoft.com/office/drawing/2014/main" id="{ABE41707-912A-5994-B627-50168E9C95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05" t="35105" r="23264" b="30795"/>
            <a:stretch/>
          </p:blipFill>
          <p:spPr bwMode="auto">
            <a:xfrm>
              <a:off x="561546" y="6400627"/>
              <a:ext cx="571515" cy="1461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10" descr="연세 로고체">
              <a:extLst>
                <a:ext uri="{FF2B5EF4-FFF2-40B4-BE49-F238E27FC236}">
                  <a16:creationId xmlns:a16="http://schemas.microsoft.com/office/drawing/2014/main" id="{A09A4191-C8C0-A8C5-3A04-CECCF2640F9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52" t="40702" r="5743" b="39343"/>
            <a:stretch/>
          </p:blipFill>
          <p:spPr bwMode="auto">
            <a:xfrm>
              <a:off x="531729" y="6566670"/>
              <a:ext cx="857585" cy="787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446C175-374F-D072-1181-5B7E6490C15A}"/>
              </a:ext>
            </a:extLst>
          </p:cNvPr>
          <p:cNvSpPr/>
          <p:nvPr userDrawn="1"/>
        </p:nvSpPr>
        <p:spPr>
          <a:xfrm>
            <a:off x="-5" y="718748"/>
            <a:ext cx="12192000" cy="72622"/>
          </a:xfrm>
          <a:prstGeom prst="rect">
            <a:avLst/>
          </a:prstGeom>
          <a:solidFill>
            <a:srgbClr val="003876"/>
          </a:solidFill>
          <a:ln>
            <a:solidFill>
              <a:srgbClr val="0038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D6EF15C1-423B-A9D6-0589-30E6B623F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988" y="1005618"/>
            <a:ext cx="11125885" cy="4691255"/>
          </a:xfrm>
        </p:spPr>
        <p:txBody>
          <a:bodyPr/>
          <a:lstStyle>
            <a:lvl1pPr marL="228594" indent="-228594">
              <a:buFont typeface="Wingdings" panose="05000000000000000000" pitchFamily="2" charset="2"/>
              <a:buChar char="§"/>
              <a:defRPr sz="2400" b="1"/>
            </a:lvl1pPr>
            <a:lvl2pPr marL="685783" indent="-228594">
              <a:buFont typeface="맑은 고딕" panose="020B0503020000020004" pitchFamily="50" charset="-127"/>
              <a:buChar char="–"/>
              <a:defRPr sz="2000"/>
            </a:lvl2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48790C42-DA6D-4BDD-9765-5769A00A5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723" y="174671"/>
            <a:ext cx="8702103" cy="426813"/>
          </a:xfrm>
        </p:spPr>
        <p:txBody>
          <a:bodyPr/>
          <a:lstStyle>
            <a:lvl1pPr>
              <a:defRPr sz="3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4" name="슬라이드 번호 개체 틀 5">
            <a:extLst>
              <a:ext uri="{FF2B5EF4-FFF2-40B4-BE49-F238E27FC236}">
                <a16:creationId xmlns:a16="http://schemas.microsoft.com/office/drawing/2014/main" id="{19F1C520-914D-460C-82C7-50C1B3BF5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395" y="6328670"/>
            <a:ext cx="2743200" cy="365125"/>
          </a:xfrm>
        </p:spPr>
        <p:txBody>
          <a:bodyPr/>
          <a:lstStyle>
            <a:lvl1pPr algn="ctr">
              <a:defRPr b="1">
                <a:solidFill>
                  <a:srgbClr val="C7C8CA"/>
                </a:solidFill>
              </a:defRPr>
            </a:lvl1pPr>
          </a:lstStyle>
          <a:p>
            <a:fld id="{4E4EC694-7351-4DE7-A345-19B3966E93B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5" name="슬라이드 번호 개체 틀 5">
            <a:extLst>
              <a:ext uri="{FF2B5EF4-FFF2-40B4-BE49-F238E27FC236}">
                <a16:creationId xmlns:a16="http://schemas.microsoft.com/office/drawing/2014/main" id="{01269AF8-19A2-42A5-B001-E48A0D57E628}"/>
              </a:ext>
            </a:extLst>
          </p:cNvPr>
          <p:cNvSpPr txBox="1">
            <a:spLocks/>
          </p:cNvSpPr>
          <p:nvPr userDrawn="1"/>
        </p:nvSpPr>
        <p:spPr>
          <a:xfrm>
            <a:off x="4724395" y="63161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b="1" kern="1200">
                <a:solidFill>
                  <a:srgbClr val="003876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rgbClr val="C7C8CA"/>
                </a:solidFill>
              </a:rPr>
              <a:t>&lt;</a:t>
            </a:r>
            <a:r>
              <a:rPr lang="ko-KR" altLang="en-US" dirty="0">
                <a:solidFill>
                  <a:srgbClr val="C7C8CA"/>
                </a:solidFill>
              </a:rPr>
              <a:t>    </a:t>
            </a:r>
            <a:r>
              <a:rPr lang="en-US" altLang="ko-KR" dirty="0">
                <a:solidFill>
                  <a:srgbClr val="C7C8CA"/>
                </a:solidFill>
              </a:rPr>
              <a:t>&gt;</a:t>
            </a:r>
            <a:endParaRPr lang="ko-KR" altLang="en-US" dirty="0">
              <a:solidFill>
                <a:srgbClr val="C7C8C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4276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DD47B8-3AE1-0DBE-B5E5-E0875DB25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B40398-C556-37BF-1BAC-E9BD6EA02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CDE3B0-4890-6DD3-953A-06E1454A5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A8772-3EFA-41D8-AF07-E5E2156E62C7}" type="datetime1">
              <a:rPr lang="ko-KR" altLang="en-US" smtClean="0"/>
              <a:t>2023-03-28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5C6E3A-3F9E-1C6D-B196-E2FC217E5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E0F2EF-5DC2-B49F-91BE-79C06C637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C694-7351-4DE7-A345-19B3966E9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508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FE44190-0740-34F9-B4CC-3F4A2E0977A3}"/>
              </a:ext>
            </a:extLst>
          </p:cNvPr>
          <p:cNvSpPr/>
          <p:nvPr userDrawn="1"/>
        </p:nvSpPr>
        <p:spPr>
          <a:xfrm>
            <a:off x="-5" y="718748"/>
            <a:ext cx="12192000" cy="5192370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E0DE62-5EA5-E84E-2046-B2B3BA762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395" y="632867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4E4EC694-7351-4DE7-A345-19B3966E93B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5E28A43-F10E-A04A-A8AF-6307CCFA1CC7}"/>
              </a:ext>
            </a:extLst>
          </p:cNvPr>
          <p:cNvSpPr/>
          <p:nvPr userDrawn="1"/>
        </p:nvSpPr>
        <p:spPr>
          <a:xfrm>
            <a:off x="-5" y="718748"/>
            <a:ext cx="12192000" cy="72622"/>
          </a:xfrm>
          <a:prstGeom prst="rect">
            <a:avLst/>
          </a:prstGeom>
          <a:solidFill>
            <a:srgbClr val="003876"/>
          </a:solidFill>
          <a:ln>
            <a:solidFill>
              <a:srgbClr val="0038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D3CD60A-3DBA-F773-A0AC-6751C135F1D1}"/>
              </a:ext>
            </a:extLst>
          </p:cNvPr>
          <p:cNvSpPr/>
          <p:nvPr userDrawn="1"/>
        </p:nvSpPr>
        <p:spPr>
          <a:xfrm>
            <a:off x="-5" y="5969395"/>
            <a:ext cx="12192005" cy="242009"/>
          </a:xfrm>
          <a:prstGeom prst="rect">
            <a:avLst/>
          </a:prstGeom>
          <a:solidFill>
            <a:srgbClr val="C7C8CA"/>
          </a:solidFill>
          <a:ln>
            <a:solidFill>
              <a:srgbClr val="C7C8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A85AA5C-7AA3-9F97-FA00-40F12A2EAF1E}"/>
              </a:ext>
            </a:extLst>
          </p:cNvPr>
          <p:cNvSpPr/>
          <p:nvPr userDrawn="1"/>
        </p:nvSpPr>
        <p:spPr>
          <a:xfrm>
            <a:off x="0" y="5911121"/>
            <a:ext cx="12192000" cy="205273"/>
          </a:xfrm>
          <a:prstGeom prst="rect">
            <a:avLst/>
          </a:prstGeom>
          <a:solidFill>
            <a:srgbClr val="003876"/>
          </a:solidFill>
          <a:ln>
            <a:solidFill>
              <a:srgbClr val="0038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EC06F31-5AF0-FE53-6848-E08364F6CA86}"/>
              </a:ext>
            </a:extLst>
          </p:cNvPr>
          <p:cNvGrpSpPr/>
          <p:nvPr userDrawn="1"/>
        </p:nvGrpSpPr>
        <p:grpSpPr>
          <a:xfrm>
            <a:off x="87061" y="6256747"/>
            <a:ext cx="1370264" cy="562531"/>
            <a:chOff x="19050" y="6231723"/>
            <a:chExt cx="1370264" cy="562531"/>
          </a:xfrm>
        </p:grpSpPr>
        <p:pic>
          <p:nvPicPr>
            <p:cNvPr id="18" name="Picture 4" descr="색상활용 SILVER">
              <a:extLst>
                <a:ext uri="{FF2B5EF4-FFF2-40B4-BE49-F238E27FC236}">
                  <a16:creationId xmlns:a16="http://schemas.microsoft.com/office/drawing/2014/main" id="{DC68D787-B2CC-0A12-AE97-2E4BAC30DB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484" t="19282" r="28162" b="19062"/>
            <a:stretch/>
          </p:blipFill>
          <p:spPr bwMode="auto">
            <a:xfrm>
              <a:off x="19050" y="6231723"/>
              <a:ext cx="497299" cy="5625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6" descr="국문 로고타입">
              <a:extLst>
                <a:ext uri="{FF2B5EF4-FFF2-40B4-BE49-F238E27FC236}">
                  <a16:creationId xmlns:a16="http://schemas.microsoft.com/office/drawing/2014/main" id="{ABE41707-912A-5994-B627-50168E9C95C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005" t="35105" r="23264" b="30795"/>
            <a:stretch/>
          </p:blipFill>
          <p:spPr bwMode="auto">
            <a:xfrm>
              <a:off x="561546" y="6400627"/>
              <a:ext cx="571515" cy="1461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10" descr="연세 로고체">
              <a:extLst>
                <a:ext uri="{FF2B5EF4-FFF2-40B4-BE49-F238E27FC236}">
                  <a16:creationId xmlns:a16="http://schemas.microsoft.com/office/drawing/2014/main" id="{A09A4191-C8C0-A8C5-3A04-CECCF2640F9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52" t="40702" r="5743" b="39343"/>
            <a:stretch/>
          </p:blipFill>
          <p:spPr bwMode="auto">
            <a:xfrm>
              <a:off x="531729" y="6566670"/>
              <a:ext cx="857585" cy="787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제목 1">
            <a:extLst>
              <a:ext uri="{FF2B5EF4-FFF2-40B4-BE49-F238E27FC236}">
                <a16:creationId xmlns:a16="http://schemas.microsoft.com/office/drawing/2014/main" id="{8F3FA876-969A-5D25-A3E5-0EA22B097808}"/>
              </a:ext>
            </a:extLst>
          </p:cNvPr>
          <p:cNvSpPr txBox="1">
            <a:spLocks/>
          </p:cNvSpPr>
          <p:nvPr userDrawn="1"/>
        </p:nvSpPr>
        <p:spPr>
          <a:xfrm>
            <a:off x="87062" y="111972"/>
            <a:ext cx="10903527" cy="623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/>
              <a:t>Contents </a:t>
            </a:r>
            <a:endParaRPr lang="ko-KR" altLang="en-US" sz="3200" b="1" dirty="0"/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38B1E54A-36DE-8CA2-5E64-339750FC4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988" y="1005618"/>
            <a:ext cx="11125885" cy="4691255"/>
          </a:xfrm>
        </p:spPr>
        <p:txBody>
          <a:bodyPr/>
          <a:lstStyle>
            <a:lvl1pPr marL="228594" indent="-228594">
              <a:buFont typeface="Wingdings" panose="05000000000000000000" pitchFamily="2" charset="2"/>
              <a:buChar char="§"/>
              <a:defRPr sz="2400" b="1"/>
            </a:lvl1pPr>
            <a:lvl2pPr marL="685783" indent="-228594">
              <a:buFont typeface="맑은 고딕" panose="020B0503020000020004" pitchFamily="50" charset="-127"/>
              <a:buChar char="–"/>
              <a:defRPr sz="2000"/>
            </a:lvl2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1611955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27D4D3-A028-1A4B-1473-4474729B6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09507DC-4732-FC43-0045-2BAA9B3BE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929367-2AF1-82FA-DB02-485FD5AB2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37580-F2D8-4DFD-87B5-08887A8F1F67}" type="datetime1">
              <a:rPr lang="ko-KR" altLang="en-US" smtClean="0"/>
              <a:t>2023-03-28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C41360-E0FF-3CE5-E72B-6400C1E88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451449-DBB5-906F-8BB0-027B9CA84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C694-7351-4DE7-A345-19B3966E9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9362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D552BA-2A99-8960-C228-B6FB66AD7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AE609D-0F7C-538D-612A-C2628A80AD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392A821-FEA5-7C20-A5D6-106C0E8B84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CC611E2-DD4B-2481-DD31-0D028E2D3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87B4D-9328-49FB-A427-F1C1783B02D6}" type="datetime1">
              <a:rPr lang="ko-KR" altLang="en-US" smtClean="0"/>
              <a:t>2023-03-28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F59B2E-77BC-14A8-2863-A12818B3A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AF971C0-8F66-69A2-F7AE-D56237E5A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C694-7351-4DE7-A345-19B3966E9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8599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B3BB45-447A-4D46-E899-DAB0D7A66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E4B379-D6BB-6DE0-DA19-08844BB853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0BEBE3A-2AE1-2037-EE4E-0732BAE2E7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C401F77-F1B1-1E3C-73E9-BE367297A8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CDBC6ED-D1E6-91A1-2CEA-6F58022A36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260FA62-2B3C-AE89-70ED-9C68B2F63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89378-E067-407F-A424-C4A0098C8233}" type="datetime1">
              <a:rPr lang="ko-KR" altLang="en-US" smtClean="0"/>
              <a:t>2023-03-28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DBD44CE-3C2E-1803-23B9-6DDCF3827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58298A7-D547-606C-3945-52664483B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C694-7351-4DE7-A345-19B3966E9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8969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723E52C-21DC-C46F-8521-E51119D6F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E3BFB3-BE58-B3DC-96E7-99719A5068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AABD87-F6B5-9D22-6F03-5C51A2D5F0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075FA-0747-44C3-97D8-D9026EC137B5}" type="datetime1">
              <a:rPr lang="ko-KR" altLang="en-US" smtClean="0"/>
              <a:t>2023-03-28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A5261D-7041-3DD8-5DE1-9F9BF2DD9D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F35703-9E55-073B-9D6C-4ACFDE796F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4EC694-7351-4DE7-A345-19B3966E93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8832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60" r:id="rId4"/>
    <p:sldLayoutId id="2147483650" r:id="rId5"/>
    <p:sldLayoutId id="2147483661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hf hdr="0" ftr="0" dt="0"/>
  <p:txStyles>
    <p:titleStyle>
      <a:lvl1pPr algn="l" defTabSz="914377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2B5632-6E2E-DC3B-9215-4572E97CC9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66070"/>
            <a:ext cx="9144000" cy="3171039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ko-KR" sz="3600" dirty="0"/>
              <a:t>Tangent Bug Algorithm</a:t>
            </a:r>
            <a:br>
              <a:rPr lang="en-US" altLang="ko-KR" sz="3600" dirty="0"/>
            </a:br>
            <a:endParaRPr lang="ko-KR" alt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6DB978-0557-1E3B-0B84-8EA34E1578DD}"/>
              </a:ext>
            </a:extLst>
          </p:cNvPr>
          <p:cNvSpPr txBox="1"/>
          <p:nvPr/>
        </p:nvSpPr>
        <p:spPr>
          <a:xfrm>
            <a:off x="9421090" y="5172302"/>
            <a:ext cx="2678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/>
              <a:t>2023.04.13</a:t>
            </a:r>
          </a:p>
          <a:p>
            <a:pPr algn="r"/>
            <a:r>
              <a:rPr lang="en-US" altLang="ko-KR" b="1" dirty="0"/>
              <a:t>Hyeon-</a:t>
            </a:r>
            <a:r>
              <a:rPr lang="en-US" altLang="ko-KR" b="1" dirty="0" err="1"/>
              <a:t>Jin</a:t>
            </a:r>
            <a:r>
              <a:rPr lang="en-US" altLang="ko-KR" b="1" dirty="0"/>
              <a:t> Jung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675099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4"/>
    </mc:Choice>
    <mc:Fallback xmlns="">
      <p:transition spd="slow" advTm="1434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CCE971B4-5278-4616-9437-9220F009BF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ko-KR" altLang="en-US" sz="2000" dirty="0"/>
              <a:t>목표물을 향해 이동</a:t>
            </a:r>
            <a:endParaRPr lang="en-US" altLang="ko-KR" sz="2000" dirty="0"/>
          </a:p>
          <a:p>
            <a:pPr>
              <a:lnSpc>
                <a:spcPct val="120000"/>
              </a:lnSpc>
            </a:pPr>
            <a:r>
              <a:rPr lang="ko-KR" altLang="en-US" sz="2000" dirty="0"/>
              <a:t>장애물 만났을 때</a:t>
            </a:r>
            <a:endParaRPr lang="en-US" altLang="ko-KR" sz="2000" dirty="0"/>
          </a:p>
          <a:p>
            <a:pPr>
              <a:lnSpc>
                <a:spcPct val="120000"/>
              </a:lnSpc>
            </a:pPr>
            <a:r>
              <a:rPr lang="en-US" altLang="ko-KR" sz="2000" dirty="0"/>
              <a:t>Local minima</a:t>
            </a:r>
            <a:r>
              <a:rPr lang="ko-KR" altLang="en-US" sz="2000" dirty="0"/>
              <a:t>에 빠졌을 때</a:t>
            </a:r>
            <a:endParaRPr lang="en-US" altLang="ko-KR" sz="2000" dirty="0"/>
          </a:p>
          <a:p>
            <a:pPr>
              <a:lnSpc>
                <a:spcPct val="120000"/>
              </a:lnSpc>
            </a:pPr>
            <a:r>
              <a:rPr lang="ko-KR" altLang="en-US" sz="2000" dirty="0"/>
              <a:t>시뮬레이션 영상</a:t>
            </a:r>
            <a:endParaRPr lang="en-US" altLang="ko-KR" sz="2000" dirty="0"/>
          </a:p>
          <a:p>
            <a:pPr marL="0" indent="0">
              <a:lnSpc>
                <a:spcPct val="120000"/>
              </a:lnSpc>
              <a:buNone/>
            </a:pPr>
            <a:endParaRPr lang="en-US" altLang="ko-KR" sz="2000" dirty="0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F64D28C3-20B0-4315-AD86-6C940ED49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Content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29F828F-B044-4371-8C1A-22320B9D5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395" y="6328670"/>
            <a:ext cx="2743200" cy="365125"/>
          </a:xfrm>
        </p:spPr>
        <p:txBody>
          <a:bodyPr/>
          <a:lstStyle/>
          <a:p>
            <a:fld id="{4E4EC694-7351-4DE7-A345-19B3966E93B9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3163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760845-05D6-44D7-BC8D-207A41423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599" y="995385"/>
            <a:ext cx="11543263" cy="14336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en-US" sz="2000" dirty="0">
                <a:latin typeface="Arial" panose="020B0604020202020204" pitchFamily="34" charset="0"/>
              </a:rPr>
              <a:t>목표물을 향해 이동</a:t>
            </a:r>
            <a:r>
              <a:rPr lang="en-US" altLang="ko-KR" sz="2000" dirty="0">
                <a:latin typeface="Arial" panose="020B0604020202020204" pitchFamily="34" charset="0"/>
              </a:rPr>
              <a:t> </a:t>
            </a:r>
          </a:p>
          <a:p>
            <a:pPr marL="0" indent="0">
              <a:buNone/>
            </a:pPr>
            <a:endParaRPr lang="en-US" altLang="ko-KR" sz="2000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altLang="ko-KR" sz="2000" i="0" dirty="0"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altLang="ko-KR" sz="2000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altLang="ko-KR" sz="2000" i="0" dirty="0"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altLang="ko-KR" sz="2000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altLang="ko-KR" sz="2000" i="0" dirty="0"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altLang="ko-KR" sz="2000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altLang="ko-KR" sz="2000" i="0" dirty="0">
              <a:effectLst/>
              <a:latin typeface="Arial" panose="020B0604020202020204" pitchFamily="34" charset="0"/>
            </a:endParaRPr>
          </a:p>
          <a:p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오브젝트는 목표물을 향해 이동하면서 </a:t>
            </a:r>
            <a:r>
              <a:rPr lang="en-US" altLang="ko-KR" sz="1500" dirty="0" err="1">
                <a:solidFill>
                  <a:srgbClr val="222222"/>
                </a:solidFill>
                <a:latin typeface="Arial" panose="020B0604020202020204" pitchFamily="34" charset="0"/>
              </a:rPr>
              <a:t>Raycast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로 자기 주변 경계에 레이저 </a:t>
            </a:r>
            <a:r>
              <a:rPr lang="ko-KR" altLang="en-US" sz="1500" dirty="0" err="1">
                <a:solidFill>
                  <a:srgbClr val="222222"/>
                </a:solidFill>
                <a:latin typeface="Arial" panose="020B0604020202020204" pitchFamily="34" charset="0"/>
              </a:rPr>
              <a:t>쏘는식으로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 구현</a:t>
            </a:r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altLang="ko-KR" sz="1500" dirty="0">
              <a:solidFill>
                <a:srgbClr val="C00000"/>
              </a:solidFill>
              <a:latin typeface="Arial" panose="020B0604020202020204" pitchFamily="34" charset="0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A1ACCFC-D4F8-42DE-9561-1706F6106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926" y="180568"/>
            <a:ext cx="8702103" cy="426813"/>
          </a:xfrm>
        </p:spPr>
        <p:txBody>
          <a:bodyPr>
            <a:noAutofit/>
          </a:bodyPr>
          <a:lstStyle/>
          <a:p>
            <a:r>
              <a:rPr lang="en-US" altLang="ko-KR" sz="3200" b="1" dirty="0"/>
              <a:t>Tangent Bug Algorithm</a:t>
            </a:r>
            <a:endParaRPr lang="ko-KR" altLang="en-US" sz="3200" b="1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CBE5796-6130-4C77-8EA9-0B9E82556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395" y="6328670"/>
            <a:ext cx="2743200" cy="365125"/>
          </a:xfrm>
        </p:spPr>
        <p:txBody>
          <a:bodyPr/>
          <a:lstStyle/>
          <a:p>
            <a:fld id="{4E4EC694-7351-4DE7-A345-19B3966E93B9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43E36FC-5624-2812-0496-7B29C11CF9B7}"/>
              </a:ext>
            </a:extLst>
          </p:cNvPr>
          <p:cNvSpPr txBox="1"/>
          <p:nvPr/>
        </p:nvSpPr>
        <p:spPr>
          <a:xfrm>
            <a:off x="5639823" y="2973334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kumimoji="1" lang="ko-Kore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ED41827-59A6-5AB2-4810-063C827CC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9970" y="1585931"/>
            <a:ext cx="6692050" cy="263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423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760845-05D6-44D7-BC8D-207A41423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599" y="995385"/>
            <a:ext cx="11543263" cy="14336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en-US" sz="2000" dirty="0">
                <a:latin typeface="Arial" panose="020B0604020202020204" pitchFamily="34" charset="0"/>
              </a:rPr>
              <a:t>장애물 만났을 때</a:t>
            </a:r>
            <a:endParaRPr lang="en-US" altLang="ko-KR" sz="2000" i="0" dirty="0">
              <a:effectLst/>
              <a:latin typeface="Arial" panose="020B0604020202020204" pitchFamily="34" charset="0"/>
            </a:endParaRPr>
          </a:p>
          <a:p>
            <a:r>
              <a:rPr lang="en-US" altLang="ko-KR" sz="1500" dirty="0">
                <a:solidFill>
                  <a:srgbClr val="222222"/>
                </a:solidFill>
                <a:latin typeface="Arial" panose="020B0604020202020204" pitchFamily="34" charset="0"/>
              </a:rPr>
              <a:t>Local minima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에 빠지기 전까지 현재 오브젝트가 목표물을 향해 이동 가능한 점들 중 목표물과의 최단점으로 이동</a:t>
            </a:r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altLang="ko-KR" sz="1500" dirty="0">
              <a:solidFill>
                <a:srgbClr val="C00000"/>
              </a:solidFill>
              <a:latin typeface="Arial" panose="020B0604020202020204" pitchFamily="34" charset="0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A1ACCFC-D4F8-42DE-9561-1706F6106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926" y="180568"/>
            <a:ext cx="8702103" cy="426813"/>
          </a:xfrm>
        </p:spPr>
        <p:txBody>
          <a:bodyPr>
            <a:noAutofit/>
          </a:bodyPr>
          <a:lstStyle/>
          <a:p>
            <a:r>
              <a:rPr lang="en-US" altLang="ko-KR" sz="3200" b="1" dirty="0"/>
              <a:t>Tangent Bug Algorithm</a:t>
            </a:r>
            <a:endParaRPr lang="ko-KR" altLang="en-US" sz="3200" b="1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CBE5796-6130-4C77-8EA9-0B9E82556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395" y="6328670"/>
            <a:ext cx="2743200" cy="365125"/>
          </a:xfrm>
        </p:spPr>
        <p:txBody>
          <a:bodyPr/>
          <a:lstStyle/>
          <a:p>
            <a:fld id="{4E4EC694-7351-4DE7-A345-19B3966E93B9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43E36FC-5624-2812-0496-7B29C11CF9B7}"/>
              </a:ext>
            </a:extLst>
          </p:cNvPr>
          <p:cNvSpPr txBox="1"/>
          <p:nvPr/>
        </p:nvSpPr>
        <p:spPr>
          <a:xfrm>
            <a:off x="5639823" y="2973334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kumimoji="1" lang="ko-Kore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ECACB19-775B-07CA-4358-A16BAC337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476" y="1898088"/>
            <a:ext cx="10161037" cy="3196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831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8760845-05D6-44D7-BC8D-207A41423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599" y="995385"/>
            <a:ext cx="11543263" cy="14336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2000" dirty="0">
                <a:latin typeface="Arial" panose="020B0604020202020204" pitchFamily="34" charset="0"/>
              </a:rPr>
              <a:t>Local minima</a:t>
            </a:r>
            <a:r>
              <a:rPr lang="ko-KR" altLang="en-US" sz="2000" dirty="0">
                <a:latin typeface="Arial" panose="020B0604020202020204" pitchFamily="34" charset="0"/>
              </a:rPr>
              <a:t>에 빠졌을 때</a:t>
            </a:r>
            <a:endParaRPr lang="en-US" altLang="ko-KR" sz="2000" i="0" dirty="0">
              <a:effectLst/>
              <a:latin typeface="Arial" panose="020B0604020202020204" pitchFamily="34" charset="0"/>
            </a:endParaRPr>
          </a:p>
          <a:p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원래 이동하던 방향에서 장애물 대상으로 </a:t>
            </a:r>
            <a:r>
              <a:rPr lang="en-US" altLang="ko-KR" sz="1500" dirty="0">
                <a:solidFill>
                  <a:srgbClr val="222222"/>
                </a:solidFill>
                <a:latin typeface="Arial" panose="020B0604020202020204" pitchFamily="34" charset="0"/>
              </a:rPr>
              <a:t>circumnavigate </a:t>
            </a:r>
            <a:r>
              <a:rPr lang="ko-KR" altLang="en-US" sz="1500" dirty="0">
                <a:solidFill>
                  <a:srgbClr val="222222"/>
                </a:solidFill>
                <a:latin typeface="Arial" panose="020B0604020202020204" pitchFamily="34" charset="0"/>
              </a:rPr>
              <a:t>동작 수행</a:t>
            </a:r>
            <a:r>
              <a:rPr lang="en-US" altLang="ko-KR" sz="1500" dirty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ko-KR" sz="15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altLang="ko-KR" sz="1500" dirty="0">
              <a:solidFill>
                <a:srgbClr val="C00000"/>
              </a:solidFill>
              <a:latin typeface="Arial" panose="020B0604020202020204" pitchFamily="34" charset="0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AA1ACCFC-D4F8-42DE-9561-1706F6106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926" y="180568"/>
            <a:ext cx="8702103" cy="426813"/>
          </a:xfrm>
        </p:spPr>
        <p:txBody>
          <a:bodyPr>
            <a:noAutofit/>
          </a:bodyPr>
          <a:lstStyle/>
          <a:p>
            <a:r>
              <a:rPr lang="en-US" altLang="ko-KR" sz="3200" b="1" dirty="0"/>
              <a:t>Tangent Bug Algorithm</a:t>
            </a:r>
            <a:endParaRPr lang="ko-KR" altLang="en-US" sz="3200" b="1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CBE5796-6130-4C77-8EA9-0B9E82556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395" y="6328670"/>
            <a:ext cx="2743200" cy="365125"/>
          </a:xfrm>
        </p:spPr>
        <p:txBody>
          <a:bodyPr/>
          <a:lstStyle/>
          <a:p>
            <a:fld id="{4E4EC694-7351-4DE7-A345-19B3966E93B9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43E36FC-5624-2812-0496-7B29C11CF9B7}"/>
              </a:ext>
            </a:extLst>
          </p:cNvPr>
          <p:cNvSpPr txBox="1"/>
          <p:nvPr/>
        </p:nvSpPr>
        <p:spPr>
          <a:xfrm>
            <a:off x="5639823" y="2973334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kumimoji="1" lang="ko-Kore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67740D4-C6AE-74AF-6746-051D39DAF4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881" y="1881838"/>
            <a:ext cx="7918237" cy="360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763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AA1ACCFC-D4F8-42DE-9561-1706F6106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926" y="180568"/>
            <a:ext cx="8702103" cy="426813"/>
          </a:xfrm>
        </p:spPr>
        <p:txBody>
          <a:bodyPr>
            <a:noAutofit/>
          </a:bodyPr>
          <a:lstStyle/>
          <a:p>
            <a:r>
              <a:rPr lang="en-US" altLang="ko-KR" sz="3200" b="1" dirty="0"/>
              <a:t>Tangent Bug Algorithm - </a:t>
            </a:r>
            <a:r>
              <a:rPr lang="ko-KR" altLang="en-US" sz="3200" b="1" dirty="0"/>
              <a:t>시뮬레이션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CBE5796-6130-4C77-8EA9-0B9E82556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395" y="6328670"/>
            <a:ext cx="2743200" cy="365125"/>
          </a:xfrm>
        </p:spPr>
        <p:txBody>
          <a:bodyPr/>
          <a:lstStyle/>
          <a:p>
            <a:fld id="{4E4EC694-7351-4DE7-A345-19B3966E93B9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43E36FC-5624-2812-0496-7B29C11CF9B7}"/>
              </a:ext>
            </a:extLst>
          </p:cNvPr>
          <p:cNvSpPr txBox="1"/>
          <p:nvPr/>
        </p:nvSpPr>
        <p:spPr>
          <a:xfrm>
            <a:off x="5639823" y="2973334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kumimoji="1" lang="ko-Kore-KR" altLang="en-US" dirty="0"/>
          </a:p>
        </p:txBody>
      </p:sp>
      <p:pic>
        <p:nvPicPr>
          <p:cNvPr id="6" name="tangent">
            <a:hlinkClick r:id="" action="ppaction://media"/>
            <a:extLst>
              <a:ext uri="{FF2B5EF4-FFF2-40B4-BE49-F238E27FC236}">
                <a16:creationId xmlns:a16="http://schemas.microsoft.com/office/drawing/2014/main" id="{F7F5C9BE-6A03-4D69-D5B8-A77DA7E16C1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19232" y="964067"/>
            <a:ext cx="9153525" cy="4692650"/>
          </a:xfrm>
        </p:spPr>
      </p:pic>
    </p:spTree>
    <p:extLst>
      <p:ext uri="{BB962C8B-B14F-4D97-AF65-F5344CB8AC3E}">
        <p14:creationId xmlns:p14="http://schemas.microsoft.com/office/powerpoint/2010/main" val="17277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97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ACE646-1814-40DE-171A-227023812F2C}"/>
              </a:ext>
            </a:extLst>
          </p:cNvPr>
          <p:cNvSpPr txBox="1"/>
          <p:nvPr/>
        </p:nvSpPr>
        <p:spPr>
          <a:xfrm>
            <a:off x="2175879" y="2229956"/>
            <a:ext cx="78402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rgbClr val="003876"/>
                </a:solidFill>
              </a:rPr>
              <a:t>Q&amp;A</a:t>
            </a:r>
            <a:endParaRPr lang="ko-KR" altLang="en-US" sz="9600" b="1" dirty="0">
              <a:solidFill>
                <a:srgbClr val="00387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847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8156</TotalTime>
  <Words>91</Words>
  <Application>Microsoft Office PowerPoint</Application>
  <PresentationFormat>와이드스크린</PresentationFormat>
  <Paragraphs>41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맑은 고딕</vt:lpstr>
      <vt:lpstr>Arial</vt:lpstr>
      <vt:lpstr>Wingdings</vt:lpstr>
      <vt:lpstr>Office 테마</vt:lpstr>
      <vt:lpstr>Tangent Bug Algorithm </vt:lpstr>
      <vt:lpstr>Content</vt:lpstr>
      <vt:lpstr>Tangent Bug Algorithm</vt:lpstr>
      <vt:lpstr>Tangent Bug Algorithm</vt:lpstr>
      <vt:lpstr>Tangent Bug Algorithm</vt:lpstr>
      <vt:lpstr>Tangent Bug Algorithm - 시뮬레이션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 석환</dc:creator>
  <cp:lastModifiedBy>정현진</cp:lastModifiedBy>
  <cp:revision>546</cp:revision>
  <dcterms:created xsi:type="dcterms:W3CDTF">2022-08-15T09:26:51Z</dcterms:created>
  <dcterms:modified xsi:type="dcterms:W3CDTF">2023-03-28T07:07:45Z</dcterms:modified>
</cp:coreProperties>
</file>

<file path=docProps/thumbnail.jpeg>
</file>